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74B95-39DA-4266-8AF4-35BE561B2D67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74B95-39DA-4266-8AF4-35BE561B2D67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A491D-7791-4241-893E-5BE84E8499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NULL" TargetMode="External"/><Relationship Id="rId4" Type="http://schemas.openxmlformats.org/officeDocument/2006/relationships/hyperlink" Target="https://edu.tatar.ru/nkamsk/gim2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БАЛЫКХАНОВ3"/>
          <p:cNvPicPr/>
          <p:nvPr/>
        </p:nvPicPr>
        <p:blipFill>
          <a:blip r:embed="rId3" cstate="print"/>
          <a:srcRect l="2551" t="2709" r="3058" b="2492"/>
          <a:stretch>
            <a:fillRect/>
          </a:stretch>
        </p:blipFill>
        <p:spPr bwMode="auto">
          <a:xfrm>
            <a:off x="285720" y="357166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57158" y="857232"/>
            <a:ext cx="8429684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«ВСЕМИРНЫЙ ДЕНЬ ЗДОРОВЬЯ»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ГИМНАЗИЯ №22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НИЖНЕКАМСК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7 апреля 2017 год</a:t>
            </a:r>
          </a:p>
          <a:p>
            <a:pPr algn="ctr"/>
            <a:endParaRPr lang="ru-RU" sz="1000" b="1" spc="300" dirty="0" smtClean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n w="10541" cmpd="sng">
                <a:solidFill>
                  <a:srgbClr val="00206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7 апреля в гимназии №22 отмечали Всемирный день здоровья. </a:t>
            </a:r>
          </a:p>
          <a:p>
            <a:pPr algn="ctr"/>
            <a:r>
              <a:rPr lang="ru-RU" b="1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 этот день представители детско-юношеской организации </a:t>
            </a:r>
          </a:p>
          <a:p>
            <a:pPr algn="ctr"/>
            <a:r>
              <a:rPr lang="ru-RU" b="1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«Российское движение школьников», школьный совет старшеклассников «Содружество» и активисты отряда самостоятельных детей «</a:t>
            </a:r>
            <a:r>
              <a:rPr lang="en-US" b="1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b="1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провели спортивное мероприятие «Веселые старты»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для учащихся начальных классов.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День здоровья закончился проведением акции </a:t>
            </a:r>
          </a:p>
          <a:p>
            <a:pPr algn="ctr">
              <a:buNone/>
            </a:pPr>
            <a:r>
              <a:rPr lang="ru-RU" b="1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 одноименным названием в городском парке «Семья». </a:t>
            </a:r>
          </a:p>
          <a:p>
            <a:endParaRPr lang="en-US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  <a:hlinkClick r:id="rId4"/>
            </a:endParaRPr>
          </a:p>
          <a:p>
            <a:pPr algn="ctr"/>
            <a:r>
              <a:rPr lang="en-US" sz="14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4"/>
              </a:rPr>
              <a:t>https://edu.tatar.ru/nkamsk/gim22</a:t>
            </a:r>
            <a:endParaRPr lang="en-US" sz="14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400" u="sng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  <a:hlinkClick r:id="rId5" invalidUrl="https:///"/>
              </a:rPr>
              <a:t>https://</a:t>
            </a:r>
            <a:r>
              <a:rPr lang="en-US" sz="1400" u="sng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m.vk.com/golden_school</a:t>
            </a:r>
            <a:endParaRPr lang="ru-RU" sz="1400" u="sng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business_ppt_background-1204x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БАЛЫКХАНОВ3"/>
          <p:cNvPicPr/>
          <p:nvPr/>
        </p:nvPicPr>
        <p:blipFill>
          <a:blip r:embed="rId3" cstate="print"/>
          <a:srcRect l="2551" t="2709" r="3058" b="2492"/>
          <a:stretch>
            <a:fillRect/>
          </a:stretch>
        </p:blipFill>
        <p:spPr bwMode="auto">
          <a:xfrm>
            <a:off x="285720" y="357166"/>
            <a:ext cx="171451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User\Desktop\Веселые старты\IMG-20170406-WA0010.jpg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 t="38021" b="4166"/>
          <a:stretch>
            <a:fillRect/>
          </a:stretch>
        </p:blipFill>
        <p:spPr bwMode="auto">
          <a:xfrm>
            <a:off x="6072198" y="4643446"/>
            <a:ext cx="2594919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 descr="C:\Users\User\Desktop\Веселые старты\IMG-20170406-WA0012.jpg"/>
          <p:cNvPicPr>
            <a:picLocks noChangeAspect="1" noChangeArrowheads="1"/>
          </p:cNvPicPr>
          <p:nvPr/>
        </p:nvPicPr>
        <p:blipFill>
          <a:blip r:embed="rId5" cstate="print"/>
          <a:srcRect l="8553" t="40625" b="6250"/>
          <a:stretch>
            <a:fillRect/>
          </a:stretch>
        </p:blipFill>
        <p:spPr bwMode="auto">
          <a:xfrm>
            <a:off x="428596" y="4643446"/>
            <a:ext cx="2643205" cy="20474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User\Desktop\IMG-20170407-WA0022.jpg"/>
          <p:cNvPicPr>
            <a:picLocks noChangeAspect="1" noChangeArrowheads="1"/>
          </p:cNvPicPr>
          <p:nvPr/>
        </p:nvPicPr>
        <p:blipFill>
          <a:blip r:embed="rId6" cstate="print"/>
          <a:srcRect l="3906" t="4166" r="12500" b="6250"/>
          <a:stretch>
            <a:fillRect/>
          </a:stretch>
        </p:blipFill>
        <p:spPr bwMode="auto">
          <a:xfrm>
            <a:off x="2285984" y="428604"/>
            <a:ext cx="4888518" cy="39290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User\Desktop\07.04.17 день здоровья\IMG_20170407_154638.jpg"/>
          <p:cNvPicPr>
            <a:picLocks noChangeAspect="1" noChangeArrowheads="1"/>
          </p:cNvPicPr>
          <p:nvPr/>
        </p:nvPicPr>
        <p:blipFill>
          <a:blip r:embed="rId7" cstate="print"/>
          <a:srcRect l="25092" t="31250" r="29457" b="20833"/>
          <a:stretch>
            <a:fillRect/>
          </a:stretch>
        </p:blipFill>
        <p:spPr bwMode="auto">
          <a:xfrm>
            <a:off x="3286116" y="4643446"/>
            <a:ext cx="2571768" cy="2033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86</Words>
  <Application>Microsoft Office PowerPoint</Application>
  <PresentationFormat>Экран (4:3)</PresentationFormat>
  <Paragraphs>18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Всемирный День здоровья!»</dc:title>
  <dc:creator>Рушания</dc:creator>
  <cp:lastModifiedBy>User</cp:lastModifiedBy>
  <cp:revision>24</cp:revision>
  <dcterms:created xsi:type="dcterms:W3CDTF">2015-04-10T07:11:57Z</dcterms:created>
  <dcterms:modified xsi:type="dcterms:W3CDTF">2017-04-08T05:50:16Z</dcterms:modified>
</cp:coreProperties>
</file>